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50" r:id="rId3"/>
    <p:sldId id="451" r:id="rId4"/>
    <p:sldId id="457" r:id="rId5"/>
    <p:sldId id="452" r:id="rId6"/>
    <p:sldId id="453" r:id="rId7"/>
    <p:sldId id="455" r:id="rId8"/>
    <p:sldId id="441" r:id="rId9"/>
    <p:sldId id="446" r:id="rId10"/>
    <p:sldId id="444" r:id="rId11"/>
    <p:sldId id="454" r:id="rId12"/>
    <p:sldId id="423" r:id="rId13"/>
    <p:sldId id="40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i?id=f8287be446bdd17f36e2e366cfbd8a58_l-5147471-images-thumbs&amp;n=13" TargetMode="External"/><Relationship Id="rId3" Type="http://schemas.openxmlformats.org/officeDocument/2006/relationships/hyperlink" Target="https://a.allegroimg.com/s1024/0ca358/34e650fa4f2eb33eed1140ffd80a" TargetMode="External"/><Relationship Id="rId7" Type="http://schemas.openxmlformats.org/officeDocument/2006/relationships/hyperlink" Target="https://avatars.mds.yandex.net/i?id=30f7c4ea1332b032f71dc22f9bf6c87d_l-5248085-images-thumbs&amp;n=13" TargetMode="External"/><Relationship Id="rId2" Type="http://schemas.openxmlformats.org/officeDocument/2006/relationships/hyperlink" Target="https://www.technodom.com/wp-content/uploads/2020/01/r4050i_r-1024x57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originals/96/45/51/9645514ae7acdfe9c6d241ce54b17758.jpg" TargetMode="External"/><Relationship Id="rId11" Type="http://schemas.openxmlformats.org/officeDocument/2006/relationships/hyperlink" Target="https://&#1090;&#1088;&#1072;&#1082;&#1090;&#1086;&#1088;.&#1073;&#1077;&#1083;/wp-content/uploads/2021/03/343-e1616137315111.jpghttps:/&#1090;&#1088;&#1072;&#1082;&#1090;&#1086;&#1088;.&#1073;&#1077;&#1083;/wp-content/uploads/2021/03/343-e1616137315111.jpg" TargetMode="External"/><Relationship Id="rId5" Type="http://schemas.openxmlformats.org/officeDocument/2006/relationships/hyperlink" Target="https://frankfurt.apollo.olxcdn.com/v1/files/6bqdsz8jixii2-KZ/image;s=644x461" TargetMode="External"/><Relationship Id="rId10" Type="http://schemas.openxmlformats.org/officeDocument/2006/relationships/hyperlink" Target="https://vitvesti.by/images/2023/02/04/semejstvo-traktorov-belarus.jpg" TargetMode="External"/><Relationship Id="rId4" Type="http://schemas.openxmlformats.org/officeDocument/2006/relationships/hyperlink" Target="https://avatars.dzeninfra.ru/get-zen_doc/271828/pub_651efa26d0b3383691e4df1d_651efa3cef9325769fa0e5bb/scale_1200" TargetMode="External"/><Relationship Id="rId9" Type="http://schemas.openxmlformats.org/officeDocument/2006/relationships/hyperlink" Target="https://fabulae.su/images/authors/1912/foto_10430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9560" y="3286124"/>
            <a:ext cx="8324880" cy="30231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31</a:t>
            </a:r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Машыны на </a:t>
            </a:r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палях</a:t>
            </a:r>
          </a:p>
          <a:p>
            <a:pPr algn="ctr"/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8E492-14A0-B2C1-D9EF-F295C571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«На трактары» К</a:t>
            </a:r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Цвірка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 descr="Picture background">
            <a:extLst>
              <a:ext uri="{FF2B5EF4-FFF2-40B4-BE49-F238E27FC236}">
                <a16:creationId xmlns:a16="http://schemas.microsoft.com/office/drawing/2014/main" xmlns="" id="{2A46BE18-EE2A-57F8-CC75-2210C14AB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57" y="1959438"/>
            <a:ext cx="6499743" cy="48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0839EEC4-1903-305C-0691-0C7D89E5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678936" cy="3098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4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4A449-EF6F-F2E7-C842-9A3D5503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be-BY" sz="5700" b="1" dirty="0">
                <a:latin typeface="Arial" panose="020B0604020202020204" pitchFamily="34" charset="0"/>
                <a:cs typeface="Arial" panose="020B0604020202020204" pitchFamily="34" charset="0"/>
              </a:rPr>
              <a:t>«Касілкі» М</a:t>
            </a:r>
            <a:r>
              <a:rPr lang="be-BY" sz="5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Салаўцоў</a:t>
            </a:r>
            <a:endParaRPr lang="ru-RU" sz="5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8DE39ED1-B1BD-87B0-F724-532107079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484784"/>
            <a:ext cx="6584155" cy="537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з фразеалагізмамі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676" y="1428736"/>
            <a:ext cx="7598648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Вывесці ў поле</a:t>
            </a:r>
            <a:endParaRPr lang="be-BY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be-BY" sz="3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Спрытна, хітра </a:t>
            </a:r>
            <a:r>
              <a:rPr lang="be-BY" sz="3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ашукаць, падмануць каго-небудзь</a:t>
            </a:r>
            <a:r>
              <a:rPr lang="be-BY" sz="3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e-BY" sz="35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D0B7011F-235B-0B65-EDAF-153F9A107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62" y="2417018"/>
            <a:ext cx="4437276" cy="288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909" y="836712"/>
            <a:ext cx="8534182" cy="244827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патрэбна людзям праца хлебаробаў?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можна зараз абысціся без сельскагаспадарчых машын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Чаму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старажытныя прылады працы замянілі машыны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331" y="1285860"/>
            <a:ext cx="8679338" cy="5455508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104 с.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рус. мовамі навучання / Т. Ю. Аброськіна. — Мінск : Сэр-Віт, 2023. — 72 с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https://www.technodom.com/wp-content/uploads/2020/01/r4050i_r-1024x576.jpg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https://a.allegroimg.com/s1024/0ca358/34e650fa4f2eb33eed1140ffd80a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https://avatars.dzeninfra.ru/get-zen_doc/271828/pub_651efa26d0b3383691e4df1d_651efa3cef9325769fa0e5bb/scale_1200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https://frankfurt.apollo.olxcdn.com/v1/files/6bqdsz8jixii2-KZ/image;s=644x461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https://i.pinimg.com/originals/96/45/51/9645514ae7acdfe9c6d241ce54b17758.jpg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https://avatars.mds.yandex.net/i?id=30f7c4ea1332b032f71dc22f9bf6c87d_l-5248085-images-thumbs&amp;n=13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https://avatars.mds.yandex.net/i?id=f8287be446bdd17f36e2e366cfbd8a58_l-5147471-images-thumbs&amp;n=13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https://fabulae.su/images/authors/1912/foto_104304.jpg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https://vitvesti.by/images/2023/02/04/semejstvo-traktorov-belarus.jpg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https://трактор.бел/wp-content/uploads/2021/03/343-e1616137315111.jpghttps://трактор.бел/wp-content/uploads/2021/03/343-e1616137315111.jpg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https://трактор.бел/wp-content/uploads/2021/03/343-e1616137315111.jpghttps://трактор.бел/wp-content/uploads/2021/03/343-e1616137315111.jpg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https://www.technodom.com/wp-content/uploads/2020/01/r4050i_r-1024x576.jpg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https://a.allegroimg.com/s1024/0ca358/34e650fa4f2eb33eed1140ffd80a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https://avatars.dzeninfra.ru/get-zen_doc/271828/pub_651efa26d0b3383691e4df1d_651efa3cef9325769fa0e5bb/scale_1200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https://frankfurt.apollo.olxcdn.com/v1/files/6bqdsz8jixii2-KZ/image;s=644x461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https://i.pinimg.com/originals/96/45/51/9645514ae7acdfe9c6d241ce54b17758.jpg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https://avatars.mds.yandex.net/i?id=30f7c4ea1332b032f71dc22f9bf6c87d_l-5248085-images-thumbs&amp;n=13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https://avatars.mds.yandex.net/i?id=f8287be446bdd17f36e2e366cfbd8a58_l-5147471-images-thumbs&amp;n=13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https://fabulae.su/images/authors/1912/foto_104304.jpg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https://vitvesti.by/images/2023/02/04/semejstvo-traktorov-belarus.jpg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https://трактор.бел/wp-content/uploads/2021/03/343-e1616137315111.jpghttps://трактор.бел/wp-content/uploads/2021/03/343-e1616137315111.jpg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https://трактор.бел/wp-content/uploads/2021/03/343-e1616137315111.jpghttps://трактор.бел/wp-content/uploads/2021/03/343-e1616137315111.jpg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05.01.2025).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2B8354-D05F-650A-BFCA-9407EA3E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4E87E7-EC0C-F3BF-38DC-22C6923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844824"/>
            <a:ext cx="8136904" cy="4589864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такое абрэвіятура?</a:t>
            </a:r>
          </a:p>
          <a:p>
            <a:pPr marL="514350" indent="-514350" algn="just">
              <a:buAutoNum type="arabicPeriod"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абрэвіятуры вы 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запомнілі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машыны, неабходныя на будоўлі, 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вырабляюць у 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Мінску 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Жодзіне?</a:t>
            </a:r>
            <a:endParaRPr lang="be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кіруе экскаватарам, кранам, бульдозерам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e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35711-04AD-E43A-CF00-F553C711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2339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Назаві прылады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6F3AFC-F0BF-4181-7639-BF81AEE9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149080"/>
            <a:ext cx="1378496" cy="72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48F917-5938-4E20-D81D-D7387CDC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99" b="25868"/>
          <a:stretch/>
        </p:blipFill>
        <p:spPr>
          <a:xfrm>
            <a:off x="323528" y="1916832"/>
            <a:ext cx="8568952" cy="201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9774" y="4149080"/>
            <a:ext cx="2646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рыдлёўка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1958" y="4149079"/>
            <a:ext cx="136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серп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4170659"/>
            <a:ext cx="1029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цэп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D5146-209A-5933-1C13-3DBCD9FD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620688"/>
            <a:ext cx="2016224" cy="1096187"/>
          </a:xfrm>
        </p:spPr>
        <p:txBody>
          <a:bodyPr>
            <a:noAutofit/>
          </a:bodyPr>
          <a:lstStyle/>
          <a:p>
            <a:r>
              <a:rPr lang="be-BY" sz="8000" b="1" dirty="0" smtClean="0"/>
              <a:t>МТЗ</a:t>
            </a:r>
            <a:endParaRPr lang="ru-RU" sz="8000" dirty="0"/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="" xmlns:a16="http://schemas.microsoft.com/office/drawing/2014/main" id="{BAE77C57-DA0D-1C6D-7E4E-9976D4C2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4455522" cy="40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="" xmlns:a16="http://schemas.microsoft.com/office/drawing/2014/main" id="{EF4AD423-19EF-0385-0DE6-59CC386C4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0"/>
          <a:stretch/>
        </p:blipFill>
        <p:spPr bwMode="auto">
          <a:xfrm>
            <a:off x="4455522" y="3068960"/>
            <a:ext cx="4688478" cy="381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38678" y="2607295"/>
            <a:ext cx="372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e-B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 29 мая 1946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011024-CB4D-74E5-7362-5F4B7E6B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72166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Машыны на палях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C8D6B7-A779-DEC1-178B-8A6C772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35802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 сталёвы, </a:t>
            </a:r>
          </a:p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Аўса не просіць,</a:t>
            </a:r>
          </a:p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арэ і косіць.</a:t>
            </a:r>
          </a:p>
          <a:p>
            <a:pPr marL="365760" lvl="1" indent="0">
              <a:buNone/>
            </a:pPr>
            <a:r>
              <a:rPr lang="be-BY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(Трактар</a:t>
            </a:r>
            <a:r>
              <a:rPr lang="be-BY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be-BY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be-B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Жалезны конь, у жываце агонь,</a:t>
            </a:r>
          </a:p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Есці не просіць, а жне і косіць.</a:t>
            </a:r>
          </a:p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 </a:t>
            </a: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ўлетку паўзе,</a:t>
            </a:r>
          </a:p>
          <a:p>
            <a:pPr marL="365760" lvl="1" indent="0"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Траву хутка грызе.</a:t>
            </a:r>
          </a:p>
          <a:p>
            <a:pPr marL="365760" lvl="1" indent="0">
              <a:buNone/>
            </a:pPr>
            <a:r>
              <a:rPr lang="be-BY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(Касілка.)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80F32E-9B43-6026-B39E-4C9866599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t="29266" r="10562" b="37189"/>
          <a:stretch/>
        </p:blipFill>
        <p:spPr bwMode="auto">
          <a:xfrm>
            <a:off x="3851920" y="1628800"/>
            <a:ext cx="2736304" cy="2308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81E9B7-6331-09DB-DF54-FEBB6C61A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3" t="27347" r="13246" b="39258"/>
          <a:stretch/>
        </p:blipFill>
        <p:spPr bwMode="auto">
          <a:xfrm>
            <a:off x="5724128" y="4077072"/>
            <a:ext cx="3360376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5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D74C6-DC77-3BB4-7AB3-9C03632A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19985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гэта за машына,</a:t>
            </a:r>
          </a:p>
          <a:p>
            <a:pPr marL="365760" lvl="1" indent="0">
              <a:buNone/>
            </a:pP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разам і жне, і малоціць?</a:t>
            </a:r>
          </a:p>
          <a:p>
            <a:pPr marL="365760" lvl="1" indent="0">
              <a:buNone/>
            </a:pP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ідзе </a:t>
            </a:r>
            <a:r>
              <a:rPr lang="be-B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ажно зямлю калоціць.</a:t>
            </a:r>
          </a:p>
          <a:p>
            <a:pPr marL="365760" lvl="1" indent="0">
              <a:buNone/>
            </a:pPr>
            <a:r>
              <a:rPr lang="be-BY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(Камбайн.)</a:t>
            </a:r>
          </a:p>
          <a:p>
            <a:pPr marL="0" indent="0">
              <a:buNone/>
            </a:pPr>
            <a:endParaRPr lang="be-BY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крот, а </a:t>
            </a:r>
            <a:r>
              <a:rPr lang="be-B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капае.</a:t>
            </a:r>
            <a:endParaRPr lang="be-B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 не мае,</a:t>
            </a:r>
          </a:p>
          <a:p>
            <a:pPr marL="365760" lvl="1" indent="0">
              <a:buNone/>
            </a:pPr>
            <a:r>
              <a:rPr lang="be-BY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сеянае з зямлі выкідае.</a:t>
            </a:r>
          </a:p>
          <a:p>
            <a:pPr marL="365760" lvl="1" indent="0">
              <a:buNone/>
            </a:pPr>
            <a:r>
              <a:rPr lang="be-BY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(Бульбакапалка.)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CFB27CD-2C89-EAB4-F368-4057A9B04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t="26491" r="54142" b="39034"/>
          <a:stretch/>
        </p:blipFill>
        <p:spPr bwMode="auto">
          <a:xfrm>
            <a:off x="4716016" y="3789040"/>
            <a:ext cx="309402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41A63F-7541-B0ED-5D52-D056DD7A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29364" r="45893" b="41718"/>
          <a:stretch/>
        </p:blipFill>
        <p:spPr bwMode="auto">
          <a:xfrm>
            <a:off x="6084168" y="980728"/>
            <a:ext cx="3019370" cy="2304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8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90C554-D2BA-350E-058A-008BA797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6000" dirty="0"/>
              <a:t>сеялка</a:t>
            </a:r>
          </a:p>
          <a:p>
            <a:pPr marL="0" indent="0">
              <a:buNone/>
            </a:pPr>
            <a:r>
              <a:rPr lang="be-BY" sz="6000" smtClean="0"/>
              <a:t> </a:t>
            </a:r>
            <a:r>
              <a:rPr lang="be-BY" sz="4000" smtClean="0"/>
              <a:t>апрысквальнік</a:t>
            </a:r>
            <a:endParaRPr lang="be-BY" sz="4000" dirty="0"/>
          </a:p>
          <a:p>
            <a:pPr marL="0" indent="0">
              <a:buNone/>
            </a:pPr>
            <a:endParaRPr lang="be-BY" sz="4000" dirty="0"/>
          </a:p>
          <a:p>
            <a:pPr marL="0" indent="0">
              <a:buNone/>
            </a:pPr>
            <a:r>
              <a:rPr lang="be-BY" sz="6000" dirty="0"/>
              <a:t>варашылка</a:t>
            </a:r>
          </a:p>
          <a:p>
            <a:pPr marL="0" indent="0">
              <a:buNone/>
            </a:pPr>
            <a:r>
              <a:rPr lang="be-BY" sz="6000" smtClean="0"/>
              <a:t> </a:t>
            </a:r>
            <a:r>
              <a:rPr lang="be-BY" sz="4000" smtClean="0"/>
              <a:t>ільноўборачная </a:t>
            </a:r>
            <a:endParaRPr lang="be-BY" sz="6000" dirty="0"/>
          </a:p>
          <a:p>
            <a:pPr marL="0" indent="0">
              <a:buNone/>
            </a:pPr>
            <a:endParaRPr lang="ru-RU" sz="6000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69B6D326-49FD-D5C8-12DD-73B08552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98" y="0"/>
            <a:ext cx="4690802" cy="349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2076A35A-15CB-7B6E-35B3-9394EA626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6491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9A279D80-026B-2D2A-79AA-B14F06C86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0" y="3495591"/>
            <a:ext cx="4677509" cy="336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CAE5B16F-E566-3394-329B-5DCA8C755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0" y="3506425"/>
            <a:ext cx="4484451" cy="335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«Ду-ду-у-у,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іду-у-у!»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«Чах-чах-чах, чух-чух-чух,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у-у-у, х-х-х-х!»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1E751-232C-6EE9-AD2A-8CDF253A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Слоўнікавая работа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D74959-AD08-182B-57A9-2E3D3DF6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556792"/>
            <a:ext cx="8568952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e-BY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Гоні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вялікая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доўгая ніва.</a:t>
            </a:r>
          </a:p>
          <a:p>
            <a:pPr marL="0" indent="0" algn="just">
              <a:buNone/>
            </a:pPr>
            <a:r>
              <a:rPr lang="be-BY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Спадак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спадчына.</a:t>
            </a:r>
          </a:p>
          <a:p>
            <a:pPr marL="0" indent="0" algn="just">
              <a:buNone/>
            </a:pPr>
            <a:r>
              <a:rPr lang="be-BY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Разора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доўгая канаўка на </a:t>
            </a: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паверхні зямлі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праведзеная плугам.</a:t>
            </a:r>
          </a:p>
          <a:p>
            <a:pPr marL="0" indent="0" algn="just">
              <a:buNone/>
            </a:pPr>
            <a:r>
              <a:rPr lang="be-BY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Ралля 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узараная глеба, узаранае поле.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4904</TotalTime>
  <Words>348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Асновы моўнай культуры, 3 клас</vt:lpstr>
      <vt:lpstr>Успамінаем</vt:lpstr>
      <vt:lpstr>Назаві прылады</vt:lpstr>
      <vt:lpstr>МТЗ</vt:lpstr>
      <vt:lpstr>Машыны на палях</vt:lpstr>
      <vt:lpstr>Презентация PowerPoint</vt:lpstr>
      <vt:lpstr>Презентация PowerPoint</vt:lpstr>
      <vt:lpstr>Фізкультхвілінка </vt:lpstr>
      <vt:lpstr>Слоўнікавая работа</vt:lpstr>
      <vt:lpstr>«На трактары» К. Цвірка</vt:lpstr>
      <vt:lpstr>«Касілкі» М. Салаўцоў</vt:lpstr>
      <vt:lpstr>Работа з фразеалагізмамі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555</cp:revision>
  <dcterms:created xsi:type="dcterms:W3CDTF">2024-06-18T15:25:29Z</dcterms:created>
  <dcterms:modified xsi:type="dcterms:W3CDTF">2025-03-21T08:47:10Z</dcterms:modified>
</cp:coreProperties>
</file>